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3" r:id="rId2"/>
    <p:sldId id="315" r:id="rId3"/>
    <p:sldId id="312" r:id="rId4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7D97D-6E88-423E-9292-140196952D6D}" type="datetimeFigureOut">
              <a:rPr lang="zh-TW" altLang="en-US"/>
              <a:pPr>
                <a:defRPr/>
              </a:pPr>
              <a:t>2012/4/8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E912F-7481-436D-9638-C6FDD44DC51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DC5E0-C4AB-4D36-B9F8-52CD4E7BE1ED}" type="datetimeFigureOut">
              <a:rPr lang="zh-TW" altLang="en-US"/>
              <a:pPr>
                <a:defRPr/>
              </a:pPr>
              <a:t>2012/4/8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8969E-1ED7-46EE-A6E0-8F66CCFFAF1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03CEF-57FF-4B15-86F1-474D762A14DC}" type="datetimeFigureOut">
              <a:rPr lang="zh-TW" altLang="en-US"/>
              <a:pPr>
                <a:defRPr/>
              </a:pPr>
              <a:t>2012/4/8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1994C-F503-47D3-A86A-6204B3C244F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4F517-DBCE-43FE-A6C1-CB5957E1CA2E}" type="datetimeFigureOut">
              <a:rPr lang="zh-TW" altLang="en-US"/>
              <a:pPr>
                <a:defRPr/>
              </a:pPr>
              <a:t>2012/4/8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E894D-19AD-4AA1-82DC-5D31A198116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0A988-A890-452D-9896-58C4B5196E2A}" type="datetimeFigureOut">
              <a:rPr lang="zh-TW" altLang="en-US"/>
              <a:pPr>
                <a:defRPr/>
              </a:pPr>
              <a:t>2012/4/8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D512A-CF70-4497-9F98-5C53858B8E9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1E210-C9D0-4E52-BAC4-FA259107CC99}" type="datetimeFigureOut">
              <a:rPr lang="zh-TW" altLang="en-US"/>
              <a:pPr>
                <a:defRPr/>
              </a:pPr>
              <a:t>2012/4/8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3AE55-3C8F-4A6B-94E4-ECC897B25F4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4AA9E-C7B5-4270-821B-DC57C05FE6E1}" type="datetimeFigureOut">
              <a:rPr lang="zh-TW" altLang="en-US"/>
              <a:pPr>
                <a:defRPr/>
              </a:pPr>
              <a:t>2012/4/8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D450D-C0FD-46C8-A316-1038F915807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9779B-F281-4307-9AF2-06FB8C27F9D2}" type="datetimeFigureOut">
              <a:rPr lang="zh-TW" altLang="en-US"/>
              <a:pPr>
                <a:defRPr/>
              </a:pPr>
              <a:t>2012/4/8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E6EF0-E304-4CBB-8128-2921C4E099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3873D-941A-4D2B-9C59-97DF123B83EA}" type="datetimeFigureOut">
              <a:rPr lang="zh-TW" altLang="en-US"/>
              <a:pPr>
                <a:defRPr/>
              </a:pPr>
              <a:t>2012/4/8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13B20-A886-4DAD-96C7-C5BCE590F44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37925-0DFB-4999-A1A3-68FCFC7D944C}" type="datetimeFigureOut">
              <a:rPr lang="zh-TW" altLang="en-US"/>
              <a:pPr>
                <a:defRPr/>
              </a:pPr>
              <a:t>2012/4/8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70A65-83FD-4620-AB50-56C59657004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9E039-BE10-4870-A715-582DD20013BB}" type="datetimeFigureOut">
              <a:rPr lang="zh-TW" altLang="en-US"/>
              <a:pPr>
                <a:defRPr/>
              </a:pPr>
              <a:t>2012/4/8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58D63-E468-4E4C-9954-23B58467B56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614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B4A8C5-259C-462D-A724-18F2E37444B6}" type="datetimeFigureOut">
              <a:rPr lang="zh-TW" altLang="en-US"/>
              <a:pPr>
                <a:defRPr/>
              </a:pPr>
              <a:t>2012/4/8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7D59B3-68BF-4EF3-8B79-157D4A27234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期末報告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87263"/>
            <a:ext cx="8206667" cy="34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向右箭號 4"/>
          <p:cNvSpPr/>
          <p:nvPr/>
        </p:nvSpPr>
        <p:spPr>
          <a:xfrm>
            <a:off x="179760" y="2996952"/>
            <a:ext cx="431800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" name="向右箭號 5"/>
          <p:cNvSpPr/>
          <p:nvPr/>
        </p:nvSpPr>
        <p:spPr>
          <a:xfrm>
            <a:off x="7452320" y="5589240"/>
            <a:ext cx="431800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7" name="文字方塊 6"/>
          <p:cNvSpPr txBox="1">
            <a:spLocks noChangeArrowheads="1"/>
          </p:cNvSpPr>
          <p:nvPr/>
        </p:nvSpPr>
        <p:spPr bwMode="auto">
          <a:xfrm>
            <a:off x="770972" y="933076"/>
            <a:ext cx="77438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dirty="0">
                <a:latin typeface="Calibri" pitchFamily="34" charset="0"/>
              </a:rPr>
              <a:t>L/H = 3 </a:t>
            </a:r>
            <a:r>
              <a:rPr kumimoji="0" lang="zh-TW" altLang="en-US" dirty="0">
                <a:latin typeface="Calibri" pitchFamily="34" charset="0"/>
              </a:rPr>
              <a:t>、</a:t>
            </a:r>
            <a:r>
              <a:rPr kumimoji="0" lang="en-US" altLang="zh-TW" dirty="0">
                <a:latin typeface="Calibri" pitchFamily="34" charset="0"/>
              </a:rPr>
              <a:t>h/H = 0.056</a:t>
            </a:r>
            <a:r>
              <a:rPr kumimoji="0" lang="zh-TW" altLang="en-US" dirty="0">
                <a:latin typeface="Calibri" pitchFamily="34" charset="0"/>
              </a:rPr>
              <a:t>、</a:t>
            </a:r>
            <a:r>
              <a:rPr kumimoji="0" lang="en-US" altLang="zh-TW" dirty="0">
                <a:latin typeface="Calibri" pitchFamily="34" charset="0"/>
              </a:rPr>
              <a:t>t/ H = 0.16</a:t>
            </a:r>
            <a:r>
              <a:rPr kumimoji="0" lang="zh-TW" altLang="en-US" dirty="0">
                <a:latin typeface="Calibri" pitchFamily="34" charset="0"/>
              </a:rPr>
              <a:t>、</a:t>
            </a:r>
            <a:r>
              <a:rPr kumimoji="0" lang="en-US" altLang="zh-TW" dirty="0">
                <a:latin typeface="Calibri" pitchFamily="34" charset="0"/>
              </a:rPr>
              <a:t> w/H</a:t>
            </a:r>
            <a:r>
              <a:rPr kumimoji="0" lang="zh-TW" altLang="en-US" dirty="0">
                <a:latin typeface="Calibri" pitchFamily="34" charset="0"/>
              </a:rPr>
              <a:t> </a:t>
            </a:r>
            <a:r>
              <a:rPr kumimoji="0" lang="en-US" altLang="zh-TW" dirty="0">
                <a:latin typeface="Calibri" pitchFamily="34" charset="0"/>
              </a:rPr>
              <a:t>=</a:t>
            </a:r>
            <a:r>
              <a:rPr kumimoji="0" lang="zh-TW" altLang="en-US" dirty="0">
                <a:latin typeface="Calibri" pitchFamily="34" charset="0"/>
              </a:rPr>
              <a:t> </a:t>
            </a:r>
            <a:r>
              <a:rPr kumimoji="0" lang="en-US" altLang="zh-TW" dirty="0">
                <a:latin typeface="Calibri" pitchFamily="34" charset="0"/>
              </a:rPr>
              <a:t>1.0</a:t>
            </a:r>
            <a:r>
              <a:rPr kumimoji="0" lang="zh-TW" altLang="en-US" dirty="0">
                <a:latin typeface="Calibri" pitchFamily="34" charset="0"/>
              </a:rPr>
              <a:t> </a:t>
            </a:r>
            <a:endParaRPr kumimoji="0" lang="en-US" altLang="zh-TW" dirty="0">
              <a:latin typeface="Calibri" pitchFamily="34" charset="0"/>
            </a:endParaRPr>
          </a:p>
          <a:p>
            <a:endParaRPr kumimoji="0" lang="en-US" altLang="zh-TW" dirty="0">
              <a:latin typeface="Calibri" pitchFamily="34" charset="0"/>
            </a:endParaRPr>
          </a:p>
          <a:p>
            <a:r>
              <a:rPr kumimoji="0" lang="zh-TW" altLang="en-US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kumimoji="0" lang="en-US" altLang="zh-TW" dirty="0">
                <a:solidFill>
                  <a:srgbClr val="FF0000"/>
                </a:solidFill>
                <a:latin typeface="Calibri" pitchFamily="34" charset="0"/>
              </a:rPr>
              <a:t>H = 0.0893m</a:t>
            </a:r>
            <a:r>
              <a:rPr kumimoji="0" lang="zh-TW" altLang="en-US" dirty="0">
                <a:solidFill>
                  <a:srgbClr val="FF0000"/>
                </a:solidFill>
                <a:latin typeface="Calibri" pitchFamily="34" charset="0"/>
              </a:rPr>
              <a:t>時</a:t>
            </a:r>
            <a:endParaRPr kumimoji="0" lang="en-US" altLang="zh-TW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buFont typeface="Wingdings" pitchFamily="2" charset="2"/>
              <a:buChar char="l"/>
            </a:pPr>
            <a:endParaRPr kumimoji="0" lang="en-US" altLang="zh-TW" dirty="0">
              <a:latin typeface="Calibri" pitchFamily="34" charset="0"/>
            </a:endParaRPr>
          </a:p>
          <a:p>
            <a:r>
              <a:rPr kumimoji="0" lang="en-US" altLang="zh-TW" dirty="0">
                <a:latin typeface="Calibri" pitchFamily="34" charset="0"/>
              </a:rPr>
              <a:t> L = 0.2679m </a:t>
            </a:r>
            <a:r>
              <a:rPr kumimoji="0" lang="zh-TW" altLang="en-US" dirty="0">
                <a:latin typeface="Calibri" pitchFamily="34" charset="0"/>
              </a:rPr>
              <a:t>、</a:t>
            </a:r>
            <a:r>
              <a:rPr kumimoji="0" lang="en-US" altLang="zh-TW" dirty="0">
                <a:latin typeface="Calibri" pitchFamily="34" charset="0"/>
              </a:rPr>
              <a:t>h</a:t>
            </a:r>
            <a:r>
              <a:rPr kumimoji="0" lang="zh-TW" altLang="en-US" dirty="0">
                <a:latin typeface="Calibri" pitchFamily="34" charset="0"/>
              </a:rPr>
              <a:t> </a:t>
            </a:r>
            <a:r>
              <a:rPr kumimoji="0" lang="en-US" altLang="zh-TW" dirty="0">
                <a:latin typeface="Calibri" pitchFamily="34" charset="0"/>
              </a:rPr>
              <a:t>=</a:t>
            </a:r>
            <a:r>
              <a:rPr kumimoji="0" lang="zh-TW" altLang="en-US" dirty="0">
                <a:latin typeface="Calibri" pitchFamily="34" charset="0"/>
              </a:rPr>
              <a:t> </a:t>
            </a:r>
            <a:r>
              <a:rPr kumimoji="0" lang="en-US" altLang="zh-TW" dirty="0">
                <a:latin typeface="Calibri" pitchFamily="34" charset="0"/>
              </a:rPr>
              <a:t>0.005m</a:t>
            </a:r>
            <a:r>
              <a:rPr kumimoji="0" lang="zh-TW" altLang="en-US" dirty="0">
                <a:latin typeface="Calibri" pitchFamily="34" charset="0"/>
              </a:rPr>
              <a:t>、</a:t>
            </a:r>
            <a:r>
              <a:rPr kumimoji="0" lang="en-US" altLang="zh-TW" dirty="0">
                <a:latin typeface="Calibri" pitchFamily="34" charset="0"/>
              </a:rPr>
              <a:t>t = </a:t>
            </a:r>
            <a:r>
              <a:rPr kumimoji="0" lang="en-US" altLang="zh-TW" dirty="0" smtClean="0">
                <a:latin typeface="Calibri" pitchFamily="34" charset="0"/>
              </a:rPr>
              <a:t>0.014288m</a:t>
            </a:r>
            <a:endParaRPr kumimoji="0" lang="en-US" altLang="zh-TW" dirty="0">
              <a:latin typeface="Calibri" pitchFamily="34" charset="0"/>
            </a:endParaRPr>
          </a:p>
          <a:p>
            <a:r>
              <a:rPr kumimoji="0" lang="en-US" altLang="zh-TW" dirty="0">
                <a:latin typeface="Calibri" pitchFamily="34" charset="0"/>
              </a:rPr>
              <a:t> </a:t>
            </a:r>
          </a:p>
        </p:txBody>
      </p:sp>
      <p:sp>
        <p:nvSpPr>
          <p:cNvPr id="8" name="標題 1"/>
          <p:cNvSpPr txBox="1">
            <a:spLocks/>
          </p:cNvSpPr>
          <p:nvPr/>
        </p:nvSpPr>
        <p:spPr bwMode="auto">
          <a:xfrm>
            <a:off x="685800" y="0"/>
            <a:ext cx="7772400" cy="866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幾何形狀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487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CFD</a:t>
            </a:r>
            <a:r>
              <a:rPr lang="zh-TW" altLang="en-US" sz="3600" b="1" dirty="0" smtClean="0">
                <a:latin typeface="標楷體" pitchFamily="65" charset="-120"/>
                <a:ea typeface="標楷體" pitchFamily="65" charset="-120"/>
              </a:rPr>
              <a:t>模擬作業或報告格式</a:t>
            </a:r>
            <a:endParaRPr lang="zh-TW" altLang="en-US" sz="36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85000" lnSpcReduction="20000"/>
          </a:bodyPr>
          <a:lstStyle/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前言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含題目描述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含圖形解釋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、動機與目的、文獻回顧等等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求解方程式說明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Continuity, Momentum, Energy, Concentration and Turbulence model, etc.)</a:t>
            </a: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起始及邊界條件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(initial and boundary conditions)</a:t>
            </a: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比對數據描述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如解析解、實驗數據或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Benchmark solution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等等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r>
              <a:rPr lang="en-US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CFD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設定說明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含格點、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time step, material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及求解參數等等的設定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收斂條件與結果說明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含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Residuals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及重要物理量的收斂情形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格點及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Time Step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獨立分析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誤差分析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與解析解、實驗數據或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Benchmark solution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的比較，或不同格點數之間的比較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結果與討論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結論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參考文獻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附件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or Appendix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10173</TotalTime>
  <Words>180</Words>
  <Application>Microsoft Office PowerPoint</Application>
  <PresentationFormat>如螢幕大小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Office 佈景主題</vt:lpstr>
      <vt:lpstr>期末報告</vt:lpstr>
      <vt:lpstr>投影片 2</vt:lpstr>
      <vt:lpstr>CFD模擬作業或報告格式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meeting</dc:title>
  <dc:creator>Hao</dc:creator>
  <cp:lastModifiedBy>ycs</cp:lastModifiedBy>
  <cp:revision>762</cp:revision>
  <dcterms:created xsi:type="dcterms:W3CDTF">2010-10-28T13:57:35Z</dcterms:created>
  <dcterms:modified xsi:type="dcterms:W3CDTF">2012-04-08T09:41:14Z</dcterms:modified>
</cp:coreProperties>
</file>