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34188" cy="99790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84" y="-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EA73A-8077-4ECE-BEB7-8451BA25D27F}" type="datetimeFigureOut">
              <a:rPr lang="zh-TW" altLang="en-US" smtClean="0"/>
              <a:pPr/>
              <a:t>2010/12/13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3CAD3-C1BA-4574-94F1-54B84F2873F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內容版面配置區 5"/>
          <p:cNvGraphicFramePr>
            <a:graphicFrameLocks noChangeAspect="1"/>
          </p:cNvGraphicFramePr>
          <p:nvPr>
            <p:ph idx="1"/>
          </p:nvPr>
        </p:nvGraphicFramePr>
        <p:xfrm>
          <a:off x="395536" y="116632"/>
          <a:ext cx="4740275" cy="2536825"/>
        </p:xfrm>
        <a:graphic>
          <a:graphicData uri="http://schemas.openxmlformats.org/presentationml/2006/ole">
            <p:oleObj spid="_x0000_s1026" name="方程式" r:id="rId3" imgW="3416040" imgH="1828800" progId="Equation.3">
              <p:embed/>
            </p:oleObj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/>
        </p:nvGraphicFramePr>
        <p:xfrm>
          <a:off x="395536" y="2636912"/>
          <a:ext cx="2873375" cy="1655763"/>
        </p:xfrm>
        <a:graphic>
          <a:graphicData uri="http://schemas.openxmlformats.org/presentationml/2006/ole">
            <p:oleObj spid="_x0000_s1027" name="方程式" r:id="rId4" imgW="1587240" imgH="914400" progId="Equation.3">
              <p:embed/>
            </p:oleObj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395536" y="436510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i="1" dirty="0" smtClean="0">
                <a:latin typeface="Times New Roman" pitchFamily="18" charset="0"/>
                <a:cs typeface="Times New Roman" pitchFamily="18" charset="0"/>
              </a:rPr>
              <a:t>Nu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: Local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Nusselt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number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27584" y="4941168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: Average </a:t>
            </a:r>
            <a:r>
              <a:rPr lang="en-US" altLang="zh-TW" dirty="0" err="1" smtClean="0">
                <a:latin typeface="Times New Roman" pitchFamily="18" charset="0"/>
                <a:cs typeface="Times New Roman" pitchFamily="18" charset="0"/>
              </a:rPr>
              <a:t>Nusselt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number</a:t>
            </a:r>
            <a:endParaRPr lang="zh-TW" alt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/>
        </p:nvGraphicFramePr>
        <p:xfrm>
          <a:off x="395536" y="4941168"/>
          <a:ext cx="463688" cy="394149"/>
        </p:xfrm>
        <a:graphic>
          <a:graphicData uri="http://schemas.openxmlformats.org/presentationml/2006/ole">
            <p:oleObj spid="_x0000_s1029" name="方程式" r:id="rId5" imgW="241200" imgH="215640" progId="Equation.3">
              <p:embed/>
            </p:oleObj>
          </a:graphicData>
        </a:graphic>
      </p:graphicFrame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116632"/>
            <a:ext cx="336232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5805263"/>
            <a:ext cx="3432490" cy="105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3257550"/>
            <a:ext cx="40481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9872" y="4869160"/>
            <a:ext cx="2762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</Words>
  <Application>Microsoft Office PowerPoint</Application>
  <PresentationFormat>如螢幕大小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3" baseType="lpstr">
      <vt:lpstr>Office 佈景主題</vt:lpstr>
      <vt:lpstr>方程式</vt:lpstr>
      <vt:lpstr>投影片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ycs</dc:creator>
  <cp:lastModifiedBy>ycs</cp:lastModifiedBy>
  <cp:revision>15</cp:revision>
  <dcterms:created xsi:type="dcterms:W3CDTF">2010-12-12T10:01:20Z</dcterms:created>
  <dcterms:modified xsi:type="dcterms:W3CDTF">2010-12-13T01:19:16Z</dcterms:modified>
</cp:coreProperties>
</file>