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8AFB4-97F1-42DE-AD69-8F08018B6136}" type="datetimeFigureOut">
              <a:rPr lang="zh-TW" altLang="en-US" smtClean="0"/>
              <a:t>2011/10/16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75FF9-A417-46C4-85A5-A69A471B99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438034" cy="5496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564513" cy="559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991" y="332656"/>
            <a:ext cx="8843311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如螢幕大小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投影片 2</vt:lpstr>
      <vt:lpstr>投影片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ycs</dc:creator>
  <cp:lastModifiedBy>ycs</cp:lastModifiedBy>
  <cp:revision>1</cp:revision>
  <dcterms:created xsi:type="dcterms:W3CDTF">2011-10-16T10:53:00Z</dcterms:created>
  <dcterms:modified xsi:type="dcterms:W3CDTF">2011-10-16T10:56:24Z</dcterms:modified>
</cp:coreProperties>
</file>