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84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687C-56CC-4870-B44D-8FD8ED593D68}" type="datetimeFigureOut">
              <a:rPr lang="zh-TW" altLang="en-US" smtClean="0"/>
              <a:pPr/>
              <a:t>2010/11/1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B1FA-81BF-4725-B015-D73EF53AA9E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687C-56CC-4870-B44D-8FD8ED593D68}" type="datetimeFigureOut">
              <a:rPr lang="zh-TW" altLang="en-US" smtClean="0"/>
              <a:pPr/>
              <a:t>2010/11/1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B1FA-81BF-4725-B015-D73EF53AA9E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687C-56CC-4870-B44D-8FD8ED593D68}" type="datetimeFigureOut">
              <a:rPr lang="zh-TW" altLang="en-US" smtClean="0"/>
              <a:pPr/>
              <a:t>2010/11/1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B1FA-81BF-4725-B015-D73EF53AA9E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687C-56CC-4870-B44D-8FD8ED593D68}" type="datetimeFigureOut">
              <a:rPr lang="zh-TW" altLang="en-US" smtClean="0"/>
              <a:pPr/>
              <a:t>2010/11/1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B1FA-81BF-4725-B015-D73EF53AA9E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687C-56CC-4870-B44D-8FD8ED593D68}" type="datetimeFigureOut">
              <a:rPr lang="zh-TW" altLang="en-US" smtClean="0"/>
              <a:pPr/>
              <a:t>2010/11/1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B1FA-81BF-4725-B015-D73EF53AA9E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687C-56CC-4870-B44D-8FD8ED593D68}" type="datetimeFigureOut">
              <a:rPr lang="zh-TW" altLang="en-US" smtClean="0"/>
              <a:pPr/>
              <a:t>2010/11/1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B1FA-81BF-4725-B015-D73EF53AA9E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687C-56CC-4870-B44D-8FD8ED593D68}" type="datetimeFigureOut">
              <a:rPr lang="zh-TW" altLang="en-US" smtClean="0"/>
              <a:pPr/>
              <a:t>2010/11/1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B1FA-81BF-4725-B015-D73EF53AA9E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687C-56CC-4870-B44D-8FD8ED593D68}" type="datetimeFigureOut">
              <a:rPr lang="zh-TW" altLang="en-US" smtClean="0"/>
              <a:pPr/>
              <a:t>2010/11/1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B1FA-81BF-4725-B015-D73EF53AA9E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687C-56CC-4870-B44D-8FD8ED593D68}" type="datetimeFigureOut">
              <a:rPr lang="zh-TW" altLang="en-US" smtClean="0"/>
              <a:pPr/>
              <a:t>2010/11/1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B1FA-81BF-4725-B015-D73EF53AA9E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687C-56CC-4870-B44D-8FD8ED593D68}" type="datetimeFigureOut">
              <a:rPr lang="zh-TW" altLang="en-US" smtClean="0"/>
              <a:pPr/>
              <a:t>2010/11/1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B1FA-81BF-4725-B015-D73EF53AA9E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5687C-56CC-4870-B44D-8FD8ED593D68}" type="datetimeFigureOut">
              <a:rPr lang="zh-TW" altLang="en-US" smtClean="0"/>
              <a:pPr/>
              <a:t>2010/11/1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1B1FA-81BF-4725-B015-D73EF53AA9E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5687C-56CC-4870-B44D-8FD8ED593D68}" type="datetimeFigureOut">
              <a:rPr lang="zh-TW" altLang="en-US" smtClean="0"/>
              <a:pPr/>
              <a:t>2010/11/1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1B1FA-81BF-4725-B015-D73EF53AA9E0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3600" b="1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CFD</a:t>
            </a:r>
            <a:r>
              <a:rPr lang="zh-TW" altLang="en-US" sz="3600" b="1" dirty="0" smtClean="0">
                <a:latin typeface="標楷體" pitchFamily="65" charset="-120"/>
                <a:ea typeface="標楷體" pitchFamily="65" charset="-120"/>
              </a:rPr>
              <a:t>模擬作業或報告格式</a:t>
            </a:r>
            <a:endParaRPr lang="zh-TW" altLang="en-US" sz="3600" b="1" dirty="0">
              <a:latin typeface="標楷體" pitchFamily="65" charset="-120"/>
              <a:ea typeface="標楷體" pitchFamily="65" charset="-120"/>
            </a:endParaRPr>
          </a:p>
        </p:txBody>
      </p:sp>
      <p:sp>
        <p:nvSpPr>
          <p:cNvPr id="5" name="內容版面配置區 4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前言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: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含題目描述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含圖形解釋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、動機與目的、文獻回顧等等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求解方程式說明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Continuity, Momentum, Energy, Concentration and Turbulence model, etc.)</a:t>
            </a: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起始及邊界條件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(initial and boundary conditions)</a:t>
            </a: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比對數據描述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如解析解、實驗數據或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Benchmark solution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等等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CFD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設定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說明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含格點、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time step, material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及求解參數等等的設定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收斂條件與結果說明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含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Residuals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及重要物理量的收斂情形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格點及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Time Step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獨立分析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誤差分析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與解析解、實驗數據或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Benchmark solution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的比較，或不同格點數之間的比較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)</a:t>
            </a: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結果與討論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結論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參考文獻</a:t>
            </a:r>
            <a:endParaRPr lang="en-US" altLang="zh-TW" sz="2400" dirty="0" smtClean="0"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附件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or Appendix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>)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141</Words>
  <Application>Microsoft Office PowerPoint</Application>
  <PresentationFormat>如螢幕大小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CFD模擬作業或報告格式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CFD模擬作業或報告格式</dc:title>
  <dc:creator>ycs</dc:creator>
  <cp:lastModifiedBy>ycs</cp:lastModifiedBy>
  <cp:revision>11</cp:revision>
  <dcterms:created xsi:type="dcterms:W3CDTF">2010-11-01T04:59:49Z</dcterms:created>
  <dcterms:modified xsi:type="dcterms:W3CDTF">2010-11-01T07:03:14Z</dcterms:modified>
</cp:coreProperties>
</file>